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0" r:id="rId3"/>
    <p:sldId id="260" r:id="rId4"/>
    <p:sldId id="262" r:id="rId5"/>
    <p:sldId id="271" r:id="rId6"/>
    <p:sldId id="263" r:id="rId7"/>
    <p:sldId id="264" r:id="rId8"/>
    <p:sldId id="265" r:id="rId9"/>
    <p:sldId id="266" r:id="rId10"/>
    <p:sldId id="267" r:id="rId11"/>
    <p:sldId id="276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45"/>
    <p:restoredTop sz="94677"/>
  </p:normalViewPr>
  <p:slideViewPr>
    <p:cSldViewPr snapToGrid="0">
      <p:cViewPr varScale="1">
        <p:scale>
          <a:sx n="155" d="100"/>
          <a:sy n="155" d="100"/>
        </p:scale>
        <p:origin x="5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B4A8C6-FA36-9C4C-B86D-7282470C178F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7F1C0-1FD2-3245-8648-F0CF628CA42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2573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DDD1E9-96F5-52A6-3826-2AD6C72EA4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E308ED7-C822-8E63-1EBF-9B698F0DBD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8EC121-6ADF-6FD9-D1DD-6CAE5C8AA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938DF8-F46E-B732-ABED-C9E468D0E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6492C5-601D-0318-5D6E-9EB2D13D2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54998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3091A9-18AF-624C-6D72-7A286A9C9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39825F-7E75-9672-2922-5DC54F765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24841-2810-1676-321D-C2579BD6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5D8CBD-81D3-D58F-BCBC-0ABFEE422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758BC9-EFAF-2869-2CB3-9B9758266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4696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8C91E2A-BD02-D723-3A98-CE3364E759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78F389-5BB3-5BB4-1BE9-97183E266C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0C05E1-3A2F-FF63-9757-6C3970F1B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704C3F-77E1-E45C-43A1-9EF877DD0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A39CB6-5E45-CCF6-9116-824E93262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5929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9B27DA-C336-599E-5A9F-3842E9189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B0F4D8-147F-429D-ED2B-398BF9B3D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BF7EBA-F1FC-9636-6F5B-D10FAB56A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1C7301-CAFF-44C9-E70F-DF274810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9CC67-B7DD-5C98-191A-85641AEA0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64533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A7F6D6-2E75-BCF7-B41B-1ED753B74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18D99D-941F-6233-9B9A-8E53D9069C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43D321-5D32-44A9-C969-83D0BC6B2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6EFEA5-4AFB-6D40-8442-39C896EF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86611F-9B7E-EB4E-D75C-3F7549137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57805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9CCE3B-87E4-A730-3911-8DCCBEF77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507E01-EB53-07A7-BFC4-E745B1EFDD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8312E5-2F41-0C9C-935D-A0B1556A7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53EC2D-D83F-C90E-00A9-5FE6140DF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2E714C-7125-3D3A-D81E-F8763BF8B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C92104-9922-7003-2012-4DA211A48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13598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7B550C-DEC2-8F0D-5E40-E66BD23C9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C3BD4E-B482-8CD4-1B31-868A1E18B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18A05E-3165-3D06-25A1-1D6004414E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2AC5D87-CC66-C2AA-B8D6-F97B796D58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A2DAE78-88FF-9EE5-07D1-B514ED9AC9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1777D1D-23BF-C6AF-C2D6-E48816E03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C86EFF8-D075-D586-BBC0-7D2FDB7A2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35C6DBF-E4F7-7418-40AD-C0CA58189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4857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D17928-EF22-A596-985E-0C441AFF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C08E224-BA17-6EC0-FD99-447DEDC59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F80738E-E3EE-13FC-BB43-E8EEE38CC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BD5A96-1421-FB96-DC57-C6F4121D1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4535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AD218D-8E75-85E6-1E81-237321F65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B39CFC8-966F-2088-D039-D4A19FBBD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ECE279-7AED-6B3A-BFC0-1B6F6ECB8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3191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6F817E-14D5-BE44-FEA0-2EC35E3F6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3165CC-E6BC-F246-1992-3F5409F47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3F1750-5499-C507-79E0-6CD6384DA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0DA97B-C1F3-D8DD-55BA-33C9A4279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22640E-A612-8D5A-CB3F-39723D1D1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505566-0E2B-AE95-5D4A-03A722726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710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627D57-3CBB-4ADB-9085-DB60F9BAE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F22570-F3CD-FED8-6FA0-E7D58CB0FB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9C9CDE-7600-0725-4897-58FF1C0BE7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DCB7CC-453C-05D0-7DD7-B8E4C93C2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AEF6AD-8690-F5C1-67B1-76745090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7714E0-4375-4F7B-C3D5-0C8BBA315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8053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B5C4252-78A1-EF5A-1900-A5CBA4809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2E228F-0F25-BF06-419A-D6EECA212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25374A-9E86-60AE-5E8E-28BEDD0D10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86D58-0632-CD48-9FD2-FA779EB6AEE0}" type="datetimeFigureOut">
              <a:rPr kumimoji="1" lang="ko-KR" altLang="en-US" smtClean="0"/>
              <a:t>2024. 1. 8.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68E855-C98E-DF11-6932-D9F2D5958A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4AF8C3-7795-5DF4-6441-BCC82AEA2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066B2-BBEA-6E4D-A691-75313877791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27623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beaver.io/download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ocker&quot; Icon - Download for free – Iconduck">
            <a:extLst>
              <a:ext uri="{FF2B5EF4-FFF2-40B4-BE49-F238E27FC236}">
                <a16:creationId xmlns:a16="http://schemas.microsoft.com/office/drawing/2014/main" id="{798FD34B-833E-81AA-D575-322C8593B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9058" y="1130405"/>
            <a:ext cx="5373885" cy="4597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DA2C9E-C7E6-D29C-848E-DF4CBD005D2B}"/>
              </a:ext>
            </a:extLst>
          </p:cNvPr>
          <p:cNvSpPr txBox="1"/>
          <p:nvPr/>
        </p:nvSpPr>
        <p:spPr>
          <a:xfrm>
            <a:off x="10871200" y="604981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임대원</a:t>
            </a:r>
          </a:p>
        </p:txBody>
      </p:sp>
    </p:spTree>
    <p:extLst>
      <p:ext uri="{BB962C8B-B14F-4D97-AF65-F5344CB8AC3E}">
        <p14:creationId xmlns:p14="http://schemas.microsoft.com/office/powerpoint/2010/main" val="3124480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1A4B37-5E70-6CF3-12F4-C67B6B540E22}"/>
              </a:ext>
            </a:extLst>
          </p:cNvPr>
          <p:cNvSpPr txBox="1"/>
          <p:nvPr/>
        </p:nvSpPr>
        <p:spPr>
          <a:xfrm>
            <a:off x="535459" y="642551"/>
            <a:ext cx="1394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Db connect</a:t>
            </a:r>
            <a:endParaRPr kumimoji="1" lang="ko-KR" altLang="en-US" dirty="0"/>
          </a:p>
        </p:txBody>
      </p:sp>
      <p:pic>
        <p:nvPicPr>
          <p:cNvPr id="4" name="그림 3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EA1A356E-763D-0C0F-2825-4163C4B36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843" y="256592"/>
            <a:ext cx="7772400" cy="634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43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1A4B37-5E70-6CF3-12F4-C67B6B540E22}"/>
              </a:ext>
            </a:extLst>
          </p:cNvPr>
          <p:cNvSpPr txBox="1"/>
          <p:nvPr/>
        </p:nvSpPr>
        <p:spPr>
          <a:xfrm>
            <a:off x="535459" y="642551"/>
            <a:ext cx="1394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Db connect</a:t>
            </a:r>
            <a:endParaRPr kumimoji="1" lang="ko-KR" altLang="en-US" dirty="0"/>
          </a:p>
        </p:txBody>
      </p:sp>
      <p:pic>
        <p:nvPicPr>
          <p:cNvPr id="5" name="그림 4" descr="텍스트, 소프트웨어, 컴퓨터 아이콘, 웹 페이지이(가) 표시된 사진&#10;&#10;자동 생성된 설명">
            <a:extLst>
              <a:ext uri="{FF2B5EF4-FFF2-40B4-BE49-F238E27FC236}">
                <a16:creationId xmlns:a16="http://schemas.microsoft.com/office/drawing/2014/main" id="{4409CFB1-92A6-5BCE-64BB-B8080EF91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5876" y="263392"/>
            <a:ext cx="7772400" cy="63312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F73A8A-D72C-1670-2F80-0D583601B7E7}"/>
              </a:ext>
            </a:extLst>
          </p:cNvPr>
          <p:cNvSpPr txBox="1"/>
          <p:nvPr/>
        </p:nvSpPr>
        <p:spPr>
          <a:xfrm>
            <a:off x="8386120" y="2669059"/>
            <a:ext cx="35797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AWS EC2 </a:t>
            </a:r>
            <a:r>
              <a:rPr kumimoji="1" lang="ko-KR" altLang="en-US" dirty="0" err="1"/>
              <a:t>인바운드</a:t>
            </a:r>
            <a:r>
              <a:rPr kumimoji="1" lang="ko-KR" altLang="en-US" dirty="0"/>
              <a:t> 규칙</a:t>
            </a:r>
            <a:endParaRPr kumimoji="1" lang="en-US" altLang="ko-KR" dirty="0"/>
          </a:p>
          <a:p>
            <a:r>
              <a:rPr kumimoji="1" lang="en-US" altLang="ko-KR" dirty="0"/>
              <a:t>3000</a:t>
            </a:r>
            <a:r>
              <a:rPr kumimoji="1" lang="ko-KR" altLang="en-US" dirty="0"/>
              <a:t>번 포트 </a:t>
            </a:r>
            <a:r>
              <a:rPr kumimoji="1" lang="en-US" altLang="ko-KR" dirty="0"/>
              <a:t>Anywhere </a:t>
            </a:r>
            <a:r>
              <a:rPr kumimoji="1" lang="ko-KR" altLang="en-US" dirty="0"/>
              <a:t>추가하기</a:t>
            </a:r>
          </a:p>
        </p:txBody>
      </p:sp>
    </p:spTree>
    <p:extLst>
      <p:ext uri="{BB962C8B-B14F-4D97-AF65-F5344CB8AC3E}">
        <p14:creationId xmlns:p14="http://schemas.microsoft.com/office/powerpoint/2010/main" val="2666304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소프트웨어, 웹 페이지, 컴퓨터 아이콘이(가) 표시된 사진&#10;&#10;자동 생성된 설명">
            <a:extLst>
              <a:ext uri="{FF2B5EF4-FFF2-40B4-BE49-F238E27FC236}">
                <a16:creationId xmlns:a16="http://schemas.microsoft.com/office/drawing/2014/main" id="{1CB32CA7-127F-9963-9D13-798D39D32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62467"/>
            <a:ext cx="7772400" cy="633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905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7509B6-38A4-D553-E3A1-07ABAFCC8EE2}"/>
              </a:ext>
            </a:extLst>
          </p:cNvPr>
          <p:cNvSpPr txBox="1"/>
          <p:nvPr/>
        </p:nvSpPr>
        <p:spPr>
          <a:xfrm>
            <a:off x="1164201" y="2274838"/>
            <a:ext cx="986359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 b="1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도커란</a:t>
            </a:r>
            <a:r>
              <a:rPr kumimoji="1" lang="en-US" altLang="ko-KR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?</a:t>
            </a:r>
          </a:p>
          <a:p>
            <a:r>
              <a:rPr kumimoji="1" lang="ko-KR" altLang="en-US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도커</a:t>
            </a:r>
            <a:r>
              <a:rPr kumimoji="1" lang="en-US" altLang="ko-KR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(docker)</a:t>
            </a:r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란 리눅스 </a:t>
            </a:r>
            <a:r>
              <a:rPr kumimoji="1" lang="ko-KR" altLang="en-US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컨테이너</a:t>
            </a:r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를 기반으로 하여 특정한 서비스를 패키징하고 배포하는데 유용한</a:t>
            </a:r>
            <a:endParaRPr kumimoji="1" lang="en-US" altLang="ko-KR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오픈소스 프로그램이다</a:t>
            </a:r>
            <a:r>
              <a:rPr kumimoji="1" lang="en-US" altLang="ko-KR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</a:t>
            </a:r>
          </a:p>
          <a:p>
            <a:endParaRPr kumimoji="1" lang="en-US" altLang="ko-KR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2. </a:t>
            </a:r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가상머신과 컨테이너</a:t>
            </a:r>
            <a:endParaRPr kumimoji="1" lang="en-US" altLang="ko-KR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만약 윈도우에서 리눅스를 쓰고 싶다면 어떻게 </a:t>
            </a:r>
            <a:r>
              <a:rPr kumimoji="1" lang="ko-KR" altLang="en-US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해야할까</a:t>
            </a:r>
            <a:r>
              <a:rPr kumimoji="1" lang="en-US" altLang="ko-KR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? </a:t>
            </a:r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저장공간을 나누고 나서 처음부터 윈도우 따로</a:t>
            </a:r>
            <a:r>
              <a:rPr kumimoji="1" lang="en-US" altLang="ko-KR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</a:t>
            </a:r>
          </a:p>
          <a:p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리눅스 따로 설치해서 한 가지만 </a:t>
            </a:r>
            <a:r>
              <a:rPr kumimoji="1" lang="ko-KR" altLang="en-US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구동시키는</a:t>
            </a:r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멀티부팅 방식</a:t>
            </a:r>
            <a:r>
              <a:rPr kumimoji="1" lang="en-US" altLang="ko-KR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 </a:t>
            </a:r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또는 </a:t>
            </a:r>
            <a:r>
              <a:rPr kumimoji="1" lang="en-US" altLang="ko-KR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AWS</a:t>
            </a:r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을 사용해서 컴퓨터 대여 방식</a:t>
            </a:r>
            <a:r>
              <a:rPr kumimoji="1" lang="en-US" altLang="ko-KR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</a:t>
            </a:r>
          </a:p>
          <a:p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그것도 아니라면 </a:t>
            </a:r>
            <a:r>
              <a:rPr kumimoji="1" lang="en-US" altLang="ko-KR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Virtual Machine(</a:t>
            </a:r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가상머신</a:t>
            </a:r>
            <a:r>
              <a:rPr kumimoji="1" lang="en-US" altLang="ko-KR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) </a:t>
            </a:r>
            <a:r>
              <a:rPr kumimoji="1"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솔루션을 이용하는 방법이 있음</a:t>
            </a:r>
            <a:r>
              <a:rPr kumimoji="1" lang="en-US" altLang="ko-KR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25785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스크린샷, 폰트, 직사각형이(가) 표시된 사진&#10;&#10;자동 생성된 설명">
            <a:extLst>
              <a:ext uri="{FF2B5EF4-FFF2-40B4-BE49-F238E27FC236}">
                <a16:creationId xmlns:a16="http://schemas.microsoft.com/office/drawing/2014/main" id="{1AB797C8-4C6B-693B-6B77-A46F7148D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468" y="815366"/>
            <a:ext cx="10345064" cy="522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660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1AC8E7-BDE9-E714-59BD-BBB535AF27A1}"/>
              </a:ext>
            </a:extLst>
          </p:cNvPr>
          <p:cNvSpPr txBox="1"/>
          <p:nvPr/>
        </p:nvSpPr>
        <p:spPr>
          <a:xfrm>
            <a:off x="5082397" y="2594492"/>
            <a:ext cx="609887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가상머신은 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하이퍼바이저를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이용해 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Guest OS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를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만들어낸다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예를 들어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윈도우 운영체제를 메인으로 </a:t>
            </a:r>
            <a:endParaRPr lang="en-US" altLang="ko-KR" b="0" i="0" dirty="0">
              <a:effectLst/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쓰고 있다면 이는 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Host OS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가 되는 것이고 이 위에 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Ubuntu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를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가상머신위에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구동시킨다면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이는 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Guest OS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가 </a:t>
            </a:r>
            <a:endParaRPr lang="en-US" altLang="ko-KR" b="0" i="0" dirty="0">
              <a:effectLst/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되는 것이다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 Guest OS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를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구동시키려면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Host OS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에서 자원을 일부 사용해야 한다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따라서 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Host OS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도 느려지고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</a:t>
            </a:r>
          </a:p>
          <a:p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Guest OS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도 성능이 그리 좋은 편은 아니다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</a:t>
            </a:r>
            <a:endParaRPr kumimoji="1" lang="en-US" altLang="ko-KR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</p:txBody>
      </p:sp>
      <p:pic>
        <p:nvPicPr>
          <p:cNvPr id="5" name="그림 4" descr="텍스트, 스크린샷, 폰트, 브랜드이(가) 표시된 사진&#10;&#10;자동 생성된 설명">
            <a:extLst>
              <a:ext uri="{FF2B5EF4-FFF2-40B4-BE49-F238E27FC236}">
                <a16:creationId xmlns:a16="http://schemas.microsoft.com/office/drawing/2014/main" id="{3130B063-D265-1363-D93B-F98A942D0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999" y="1492130"/>
            <a:ext cx="41021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183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로고이(가) 표시된 사진&#10;&#10;자동 생성된 설명">
            <a:extLst>
              <a:ext uri="{FF2B5EF4-FFF2-40B4-BE49-F238E27FC236}">
                <a16:creationId xmlns:a16="http://schemas.microsoft.com/office/drawing/2014/main" id="{DC1DDD57-5589-A3A1-C114-4D72FE02B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972" y="1466349"/>
            <a:ext cx="4064000" cy="4356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8776DE-F7D1-7DDC-F240-464D9FB69E87}"/>
              </a:ext>
            </a:extLst>
          </p:cNvPr>
          <p:cNvSpPr txBox="1"/>
          <p:nvPr/>
        </p:nvSpPr>
        <p:spPr>
          <a:xfrm>
            <a:off x="5368506" y="3028598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그렇다면 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도커의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컨테이너는 뭐가 다를까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?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가상머신에 비해 </a:t>
            </a:r>
            <a:r>
              <a:rPr lang="ko-KR" altLang="en-US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꼭 필요한 것만 담겨서 구동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된다는 차이가 있다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즉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컨테이너에 필요한 커널은 호스트의 커널과 공유해서 사용하고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컨테이너 안에는 애플리케이션을 구동하는데 필요한 라이브러리 및 실행파일만 존재하기 때문에 컨테이너를 이미지로 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만들경우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용량이 대폭 줄어든다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</a:t>
            </a:r>
            <a:endParaRPr lang="ko-KR" altLang="en-US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0637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20844C-8674-9264-1AD5-F22414225B59}"/>
              </a:ext>
            </a:extLst>
          </p:cNvPr>
          <p:cNvSpPr txBox="1"/>
          <p:nvPr/>
        </p:nvSpPr>
        <p:spPr>
          <a:xfrm>
            <a:off x="1196915" y="1859339"/>
            <a:ext cx="979816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b="1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2. </a:t>
            </a:r>
            <a:r>
              <a:rPr lang="ko-KR" altLang="en-US" b="1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도커의</a:t>
            </a:r>
            <a:r>
              <a:rPr lang="ko-KR" altLang="en-US" b="1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장점</a:t>
            </a:r>
          </a:p>
          <a:p>
            <a:pPr algn="l"/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예를 들어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어떤 프로젝트는 스프링으로 되어있고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또 다른 어떤 프로젝트는 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NodeJS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로 되어있다고 해보면 어떨까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?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한 컴퓨터에다가 이것도 설치하고 저것도 설치해야 하고 이것 따로 설정하고 저것 따로 설정해야 할 것이다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사실 이런 방법은 좋지 않다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</a:t>
            </a:r>
          </a:p>
          <a:p>
            <a:pPr algn="l"/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그럼 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도커를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활용하면 어떤 장점이 있을까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?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가장 큰 장점은 역시 애플리케이션 </a:t>
            </a:r>
            <a:r>
              <a:rPr lang="ko-KR" altLang="en-US" b="1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독립성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이다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호스트 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OS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와도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다른 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컨테이너와도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독립된 공간을 보장받을 수 있기 때문에 충돌 발생 염려가 전혀 없다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또한 컨테이너 내부에 작업을 한 후에 </a:t>
            </a:r>
            <a:r>
              <a:rPr lang="ko-KR" altLang="en-US" b="1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배포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하려고 한다면 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도커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이미지라는 패키지로 만들어서 운영서버에 전달만 하면 된다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즉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배포가 쉬워진다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모놀리식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애플리케이션 방식에서 </a:t>
            </a:r>
            <a:r>
              <a:rPr lang="ko-KR" altLang="en-US" b="1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마이크로서비스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 구조로 변화가 쉽다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즉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, 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컨테이너 하나당 하나의 기능만을 제공하는 모듈로 만들어서 부하가 많은 모듈은 </a:t>
            </a:r>
            <a:r>
              <a:rPr lang="ko-KR" altLang="en-US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여러개</a:t>
            </a:r>
            <a:r>
              <a:rPr lang="ko-KR" altLang="en-US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더 만들고 하는 조정이 가능해진다</a:t>
            </a:r>
            <a:r>
              <a:rPr lang="en-US" altLang="ko-KR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9566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4C18E2-FBB5-C142-0748-0A692DA5A5AE}"/>
              </a:ext>
            </a:extLst>
          </p:cNvPr>
          <p:cNvSpPr txBox="1"/>
          <p:nvPr/>
        </p:nvSpPr>
        <p:spPr>
          <a:xfrm>
            <a:off x="469557" y="453081"/>
            <a:ext cx="1431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docker </a:t>
            </a:r>
            <a:r>
              <a:rPr kumimoji="1" lang="ko-KR" altLang="en-US" dirty="0"/>
              <a:t>설치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97172-757C-ADCC-EF02-ACC0D000B325}"/>
              </a:ext>
            </a:extLst>
          </p:cNvPr>
          <p:cNvSpPr txBox="1"/>
          <p:nvPr/>
        </p:nvSpPr>
        <p:spPr>
          <a:xfrm>
            <a:off x="1284939" y="2001796"/>
            <a:ext cx="9622121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1. Ubuntu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시스템 패키지 업데이트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</a:t>
            </a:r>
            <a:r>
              <a:rPr kumimoji="1" lang="ko-KR" altLang="en-US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kumimoji="1"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apt-get update</a:t>
            </a: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2.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필요한 패키지 설치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 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apt-get install apt-transport-https ca-certificates curl 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gnupg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-agent software-properties-common</a:t>
            </a: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3. Docker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의 공식 </a:t>
            </a:r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GPG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키를 추가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 curl -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fsSL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https://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download.docker.com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/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linux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/ubuntu/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gpg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| 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apt-key add</a:t>
            </a: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4. Docker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의 공식 </a:t>
            </a:r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apt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저장소를 추가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 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add-apt-repository "deb [arch=amd64] https://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download.docker.com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/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linux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/ubuntu $(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lsb_release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-cs) stable”</a:t>
            </a: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5.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시스템 패키지 업데이트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 </a:t>
            </a:r>
            <a:r>
              <a:rPr kumimoji="1"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apt-get update</a:t>
            </a: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6. Docker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설치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 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apt-get install docker-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ce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docker-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ce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-cli 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containerd.io</a:t>
            </a:r>
            <a:endParaRPr lang="en-US" altLang="ko-KR" sz="1400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7. Docker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설치 확인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 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systemctl</a:t>
            </a:r>
            <a:r>
              <a:rPr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status docker</a:t>
            </a:r>
            <a:endParaRPr kumimoji="1" lang="ko-KR" altLang="en-US" sz="1400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904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730858-9ADA-2E73-E125-1451FC7B0FDF}"/>
              </a:ext>
            </a:extLst>
          </p:cNvPr>
          <p:cNvSpPr txBox="1"/>
          <p:nvPr/>
        </p:nvSpPr>
        <p:spPr>
          <a:xfrm>
            <a:off x="617838" y="716692"/>
            <a:ext cx="3283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Docker</a:t>
            </a:r>
            <a:r>
              <a:rPr kumimoji="1" lang="ko-KR" altLang="en-US" dirty="0"/>
              <a:t>로 </a:t>
            </a:r>
            <a:r>
              <a:rPr kumimoji="1" lang="en-US" altLang="ko-KR" dirty="0"/>
              <a:t>MySQL </a:t>
            </a:r>
            <a:r>
              <a:rPr kumimoji="1" lang="ko-KR" altLang="en-US" dirty="0"/>
              <a:t>서버 </a:t>
            </a:r>
            <a:r>
              <a:rPr kumimoji="1" lang="ko-KR" altLang="en-US" dirty="0" err="1"/>
              <a:t>파보기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3E9D90-4A9A-82A3-2A20-4A22ECA7A324}"/>
              </a:ext>
            </a:extLst>
          </p:cNvPr>
          <p:cNvSpPr txBox="1"/>
          <p:nvPr/>
        </p:nvSpPr>
        <p:spPr>
          <a:xfrm>
            <a:off x="1486372" y="2044005"/>
            <a:ext cx="911884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1. Pull </a:t>
            </a:r>
            <a:r>
              <a:rPr kumimoji="1" lang="en-US" altLang="ko-KR" sz="1400" b="1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mysql</a:t>
            </a:r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image</a:t>
            </a: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 </a:t>
            </a:r>
            <a:r>
              <a:rPr kumimoji="1"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docker pull </a:t>
            </a:r>
            <a:r>
              <a:rPr kumimoji="1"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mysql</a:t>
            </a:r>
            <a:endParaRPr kumimoji="1" lang="en-US" altLang="ko-KR" sz="1400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2. </a:t>
            </a:r>
            <a:r>
              <a:rPr kumimoji="1" lang="en-US" altLang="ko-KR" sz="1400" b="1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Mysql</a:t>
            </a:r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image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가 잘 설치되었는지 확인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 </a:t>
            </a:r>
            <a:r>
              <a:rPr kumimoji="1"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docker images</a:t>
            </a: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3. </a:t>
            </a:r>
            <a:r>
              <a:rPr kumimoji="1" lang="en-US" altLang="ko-KR" sz="1400" b="1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Mysql</a:t>
            </a:r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컨테이너 생성 </a:t>
            </a:r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&amp;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실행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 </a:t>
            </a:r>
            <a:r>
              <a:rPr kumimoji="1" lang="en-US" altLang="ko-KR" sz="1400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kumimoji="1" lang="en-US" altLang="ko-KR" sz="1400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lang="en-US" altLang="ko-KR" sz="1400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docker run --name </a:t>
            </a:r>
            <a:r>
              <a:rPr lang="en-US" altLang="ko-KR" sz="1400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mysql</a:t>
            </a:r>
            <a:r>
              <a:rPr lang="en-US" altLang="ko-KR" sz="1400" b="0" i="0" dirty="0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-container -e MYSQL_ROOT_PASSWORD=1234 -d -p 3306:3306 </a:t>
            </a:r>
            <a:r>
              <a:rPr lang="en-US" altLang="ko-KR" sz="1400" b="0" i="0" dirty="0" err="1">
                <a:effectLst/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mysql:latest</a:t>
            </a:r>
            <a:endParaRPr lang="en-US" altLang="ko-KR" sz="1400" b="0" i="0" dirty="0">
              <a:effectLst/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4. </a:t>
            </a:r>
            <a:r>
              <a:rPr kumimoji="1" lang="en-US" altLang="ko-KR" sz="1400" b="1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Mysql</a:t>
            </a:r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컨테이너 실행 확인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 </a:t>
            </a:r>
            <a:r>
              <a:rPr kumimoji="1"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docker </a:t>
            </a:r>
            <a:r>
              <a:rPr kumimoji="1"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ps</a:t>
            </a:r>
            <a:endParaRPr kumimoji="1" lang="en-US" altLang="ko-KR" sz="1400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5. </a:t>
            </a:r>
            <a:r>
              <a:rPr kumimoji="1" lang="en-US" altLang="ko-KR" sz="1400" b="1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mysql</a:t>
            </a:r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-container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컨테이너</a:t>
            </a:r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bash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접속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</a:t>
            </a:r>
            <a:r>
              <a:rPr kumimoji="1" lang="ko-KR" altLang="en-US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kumimoji="1"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sudo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docker exec –it &lt;</a:t>
            </a:r>
            <a:r>
              <a:rPr kumimoji="1"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container_id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&gt; bash</a:t>
            </a: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6.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컨테이너 안에서 </a:t>
            </a:r>
            <a:r>
              <a:rPr kumimoji="1" lang="en-US" altLang="ko-KR" sz="1400" b="1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mysql</a:t>
            </a:r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서버 접속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</a:t>
            </a:r>
            <a:r>
              <a:rPr kumimoji="1" lang="ko-KR" altLang="en-US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kumimoji="1"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mysql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–u root –p</a:t>
            </a: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7. Database </a:t>
            </a:r>
            <a:r>
              <a:rPr kumimoji="1" lang="ko-KR" altLang="en-US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확인</a:t>
            </a:r>
            <a:endParaRPr kumimoji="1" lang="en-US" altLang="ko-KR" sz="1400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</a:t>
            </a:r>
            <a:r>
              <a:rPr kumimoji="1" lang="ko-KR" altLang="en-US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show databases;</a:t>
            </a: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8. Database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생성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</a:t>
            </a:r>
            <a:r>
              <a:rPr kumimoji="1" lang="ko-KR" altLang="en-US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create table </a:t>
            </a:r>
            <a:r>
              <a:rPr kumimoji="1" lang="en-US" altLang="ko-KR" sz="1400" dirty="0" err="1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testonly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;</a:t>
            </a:r>
          </a:p>
          <a:p>
            <a:r>
              <a:rPr kumimoji="1" lang="en-US" altLang="ko-KR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9. Database </a:t>
            </a:r>
            <a:r>
              <a:rPr kumimoji="1" lang="ko-KR" altLang="en-US" sz="1400" b="1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확인</a:t>
            </a:r>
            <a:endParaRPr kumimoji="1" lang="en-US" altLang="ko-KR" sz="1400" b="1" dirty="0">
              <a:latin typeface="NanumSquareRound Light" panose="020B0600000101010101" pitchFamily="34" charset="-127"/>
              <a:ea typeface="NanumSquareRound Light" panose="020B0600000101010101" pitchFamily="34" charset="-127"/>
            </a:endParaRPr>
          </a:p>
          <a:p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$</a:t>
            </a:r>
            <a:r>
              <a:rPr kumimoji="1" lang="ko-KR" altLang="en-US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 </a:t>
            </a:r>
            <a:r>
              <a:rPr kumimoji="1" lang="en-US" altLang="ko-KR" sz="1400" dirty="0">
                <a:latin typeface="NanumSquareRound Light" panose="020B0600000101010101" pitchFamily="34" charset="-127"/>
                <a:ea typeface="NanumSquareRound Light" panose="020B0600000101010101" pitchFamily="34" charset="-127"/>
              </a:rPr>
              <a:t>show databases;</a:t>
            </a:r>
          </a:p>
        </p:txBody>
      </p:sp>
    </p:spTree>
    <p:extLst>
      <p:ext uri="{BB962C8B-B14F-4D97-AF65-F5344CB8AC3E}">
        <p14:creationId xmlns:p14="http://schemas.microsoft.com/office/powerpoint/2010/main" val="3691183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35D0C6-BE51-0157-2483-3B5D3BB9D987}"/>
              </a:ext>
            </a:extLst>
          </p:cNvPr>
          <p:cNvSpPr txBox="1"/>
          <p:nvPr/>
        </p:nvSpPr>
        <p:spPr>
          <a:xfrm>
            <a:off x="5300686" y="3867927"/>
            <a:ext cx="1590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Dbeaver</a:t>
            </a:r>
            <a:r>
              <a:rPr kumimoji="1" lang="en-US" altLang="ko-KR" dirty="0"/>
              <a:t> </a:t>
            </a:r>
            <a:r>
              <a:rPr kumimoji="1" lang="ko-KR" altLang="en-US" dirty="0"/>
              <a:t>설치</a:t>
            </a:r>
            <a:endParaRPr kumimoji="1"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DC98E4-CB37-EBE3-803A-1A0B47A9372B}"/>
              </a:ext>
            </a:extLst>
          </p:cNvPr>
          <p:cNvSpPr txBox="1"/>
          <p:nvPr/>
        </p:nvSpPr>
        <p:spPr>
          <a:xfrm>
            <a:off x="4483924" y="4725277"/>
            <a:ext cx="3224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hlinkClick r:id="rId2"/>
              </a:rPr>
              <a:t>https://dbeaver.io/download/</a:t>
            </a:r>
            <a:endParaRPr kumimoji="1" lang="en-US" altLang="ko-KR" dirty="0"/>
          </a:p>
        </p:txBody>
      </p:sp>
      <p:pic>
        <p:nvPicPr>
          <p:cNvPr id="1026" name="Picture 2" descr="Dockhunt | DBeaver">
            <a:extLst>
              <a:ext uri="{FF2B5EF4-FFF2-40B4-BE49-F238E27FC236}">
                <a16:creationId xmlns:a16="http://schemas.microsoft.com/office/drawing/2014/main" id="{75C98B5A-3D97-F4B1-622D-54955E6B8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945" y="488438"/>
            <a:ext cx="3028110" cy="302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1858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572</Words>
  <Application>Microsoft Macintosh PowerPoint</Application>
  <PresentationFormat>와이드스크린</PresentationFormat>
  <Paragraphs>60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맑은 고딕</vt:lpstr>
      <vt:lpstr>NanumSquareRound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임대원</dc:creator>
  <cp:lastModifiedBy>임대원</cp:lastModifiedBy>
  <cp:revision>40</cp:revision>
  <dcterms:created xsi:type="dcterms:W3CDTF">2023-12-31T07:40:03Z</dcterms:created>
  <dcterms:modified xsi:type="dcterms:W3CDTF">2024-01-07T16:22:05Z</dcterms:modified>
</cp:coreProperties>
</file>

<file path=docProps/thumbnail.jpeg>
</file>